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E390-5B65-4046-AACC-9996ED31D4BF}" type="datetimeFigureOut">
              <a:rPr lang="en-CA" smtClean="0"/>
              <a:pPr/>
              <a:t>2023-06-09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FC1F-C0B2-46B5-A6A1-627C05DA889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33264" y="2176423"/>
            <a:ext cx="64360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latin typeface="CG Omega" pitchFamily="34" charset="0"/>
            </a:endParaRPr>
          </a:p>
          <a:p>
            <a:pPr algn="ctr"/>
            <a:r>
              <a:rPr lang="en-US" sz="1200" dirty="0">
                <a:latin typeface="CG Omega" pitchFamily="34" charset="0"/>
              </a:rPr>
              <a:t>After a four-year hiatus, 94.9 The Rock is pleased to announce the return of the </a:t>
            </a:r>
            <a:br>
              <a:rPr lang="en-US" sz="1200" dirty="0">
                <a:latin typeface="CG Omega" pitchFamily="34" charset="0"/>
              </a:rPr>
            </a:br>
            <a:r>
              <a:rPr lang="en-US" sz="1200" b="1" dirty="0">
                <a:latin typeface="CG Omega" pitchFamily="34" charset="0"/>
              </a:rPr>
              <a:t>Thirsty Thursdays Patio Tour!</a:t>
            </a:r>
            <a:r>
              <a:rPr lang="en-US" sz="1200" dirty="0">
                <a:latin typeface="CG Omega" pitchFamily="34" charset="0"/>
              </a:rPr>
              <a:t>  </a:t>
            </a:r>
          </a:p>
          <a:p>
            <a:pPr algn="ctr"/>
            <a:br>
              <a:rPr lang="en-US" sz="1200" dirty="0">
                <a:latin typeface="CG Omega" pitchFamily="34" charset="0"/>
              </a:rPr>
            </a:br>
            <a:r>
              <a:rPr lang="en-US" sz="1200" dirty="0">
                <a:latin typeface="CG Omega" pitchFamily="34" charset="0"/>
              </a:rPr>
              <a:t>This summer, The Rock will be featuring restaurant patios on our Thirsty Thursday Patio Tour! Each week, The Rock will be visiting participating restaurant patios every Thursday and </a:t>
            </a:r>
            <a:r>
              <a:rPr lang="en-US" sz="1200" b="1" dirty="0">
                <a:latin typeface="CG Omega" pitchFamily="34" charset="0"/>
              </a:rPr>
              <a:t>broadcasting live from 3pm-6pm!  </a:t>
            </a:r>
          </a:p>
          <a:p>
            <a:pPr algn="ctr"/>
            <a:br>
              <a:rPr lang="en-US" sz="1400" dirty="0">
                <a:latin typeface="CG Omega" pitchFamily="34" charset="0"/>
              </a:rPr>
            </a:br>
            <a:r>
              <a:rPr lang="en-US" sz="1400" b="1" dirty="0">
                <a:latin typeface="CG Omega" pitchFamily="34" charset="0"/>
              </a:rPr>
              <a:t>They’ll also bring along great giveaways to share with  patio patrons!</a:t>
            </a:r>
          </a:p>
          <a:p>
            <a:pPr algn="ctr"/>
            <a:endParaRPr lang="en-US" sz="1400" dirty="0">
              <a:latin typeface="CG Omega" pitchFamily="34" charset="0"/>
            </a:endParaRPr>
          </a:p>
          <a:p>
            <a:pPr lvl="0" algn="ctr"/>
            <a:r>
              <a:rPr lang="en-US" sz="1400" b="1">
                <a:solidFill>
                  <a:srgbClr val="FF0000"/>
                </a:solidFill>
                <a:latin typeface="CG Omega" pitchFamily="34" charset="0"/>
              </a:rPr>
              <a:t>Their </a:t>
            </a:r>
            <a:r>
              <a:rPr lang="en-US" sz="1400" b="1" dirty="0">
                <a:solidFill>
                  <a:srgbClr val="FF0000"/>
                </a:solidFill>
                <a:latin typeface="CG Omega" pitchFamily="34" charset="0"/>
              </a:rPr>
              <a:t>Next Stop in Uxbridge is:</a:t>
            </a:r>
          </a:p>
          <a:p>
            <a:pPr lvl="0" algn="ctr"/>
            <a:endParaRPr lang="en-US" sz="1200" dirty="0">
              <a:latin typeface="CG Omega" pitchFamily="34" charset="0"/>
            </a:endParaRPr>
          </a:p>
          <a:p>
            <a:pPr lvl="0" algn="ctr"/>
            <a:r>
              <a:rPr lang="en-US" sz="1400" b="1" dirty="0">
                <a:latin typeface="CG Omega" pitchFamily="34" charset="0"/>
              </a:rPr>
              <a:t>Thursday June 29, 2023</a:t>
            </a:r>
          </a:p>
          <a:p>
            <a:pPr lvl="0" algn="ctr"/>
            <a:endParaRPr lang="en-US" sz="1400" b="1" dirty="0">
              <a:solidFill>
                <a:srgbClr val="FF0000"/>
              </a:solidFill>
              <a:latin typeface="CG Omega" pitchFamily="34" charset="0"/>
            </a:endParaRPr>
          </a:p>
          <a:p>
            <a:pPr lvl="0" algn="ctr"/>
            <a:r>
              <a:rPr lang="en-US" sz="1400" b="1" dirty="0">
                <a:solidFill>
                  <a:srgbClr val="FF0000"/>
                </a:solidFill>
                <a:latin typeface="CG Omega" pitchFamily="34" charset="0"/>
              </a:rPr>
              <a:t>At Slabtown Cidery, 4559 Concession Road 6, Uxbridge</a:t>
            </a:r>
          </a:p>
          <a:p>
            <a:pPr lvl="0" algn="ctr"/>
            <a:endParaRPr lang="en-US" sz="1400" b="1" dirty="0">
              <a:latin typeface="CG Omega" pitchFamily="34" charset="0"/>
            </a:endParaRPr>
          </a:p>
          <a:p>
            <a:pPr lvl="0" algn="ctr"/>
            <a:r>
              <a:rPr lang="en-US" sz="1400" b="1" dirty="0">
                <a:latin typeface="CG Omega" pitchFamily="34" charset="0"/>
              </a:rPr>
              <a:t>Meet Afternoon Announcer and Rock Program Director </a:t>
            </a:r>
          </a:p>
          <a:p>
            <a:pPr lvl="0" algn="ctr"/>
            <a:endParaRPr lang="en-US" sz="1400" dirty="0">
              <a:latin typeface="CG Omega" pitchFamily="34" charset="0"/>
            </a:endParaRPr>
          </a:p>
          <a:p>
            <a:pPr lvl="0" algn="ctr"/>
            <a:r>
              <a:rPr lang="en-US" sz="1400" b="1" dirty="0">
                <a:solidFill>
                  <a:srgbClr val="FF0000"/>
                </a:solidFill>
                <a:latin typeface="CG Omega" pitchFamily="34" charset="0"/>
              </a:rPr>
              <a:t>Doug Elliott</a:t>
            </a:r>
          </a:p>
          <a:p>
            <a:pPr lvl="0" algn="ctr"/>
            <a:endParaRPr lang="en-US" sz="1400" dirty="0">
              <a:latin typeface="CG Omega" pitchFamily="34" charset="0"/>
            </a:endParaRPr>
          </a:p>
          <a:p>
            <a:pPr lvl="0" algn="ctr"/>
            <a:r>
              <a:rPr lang="en-US" sz="1400" b="1" dirty="0">
                <a:latin typeface="CG Omega" pitchFamily="34" charset="0"/>
              </a:rPr>
              <a:t>From 3 PM to 6 PM </a:t>
            </a:r>
          </a:p>
          <a:p>
            <a:pPr lvl="0" algn="ctr"/>
            <a:endParaRPr lang="en-US" sz="1400" b="1" dirty="0">
              <a:solidFill>
                <a:srgbClr val="FF0000"/>
              </a:solidFill>
              <a:latin typeface="CG Omega" pitchFamily="34" charset="0"/>
            </a:endParaRPr>
          </a:p>
          <a:p>
            <a:pPr lvl="0" algn="ctr"/>
            <a:r>
              <a:rPr lang="en-US" sz="1400" b="1" dirty="0">
                <a:solidFill>
                  <a:srgbClr val="FF0000"/>
                </a:solidFill>
                <a:latin typeface="CG Omega" pitchFamily="34" charset="0"/>
              </a:rPr>
              <a:t>Enter to win the Grand Prize complements of Patty’s Market</a:t>
            </a:r>
          </a:p>
          <a:p>
            <a:pPr lvl="0" algn="ctr"/>
            <a:endParaRPr lang="en-US" sz="1400" b="1" dirty="0">
              <a:latin typeface="CG Omega" pitchFamily="34" charset="0"/>
            </a:endParaRPr>
          </a:p>
          <a:p>
            <a:pPr lvl="0" algn="ctr"/>
            <a:r>
              <a:rPr lang="en-US" sz="1400" b="1" dirty="0">
                <a:latin typeface="CG Omega" pitchFamily="34" charset="0"/>
              </a:rPr>
              <a:t>94.9 The Rock hopes to see you there.</a:t>
            </a:r>
          </a:p>
        </p:txBody>
      </p:sp>
      <p:pic>
        <p:nvPicPr>
          <p:cNvPr id="28" name="Picture 27" descr="thirtsy-logo1-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064" y="562333"/>
            <a:ext cx="5661248" cy="1721326"/>
          </a:xfrm>
          <a:prstGeom prst="rect">
            <a:avLst/>
          </a:prstGeom>
        </p:spPr>
      </p:pic>
      <p:pic>
        <p:nvPicPr>
          <p:cNvPr id="17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BEE"/>
              </a:clrFrom>
              <a:clrTo>
                <a:srgbClr val="F3FBEE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>
            <a:off x="5589240" y="2017765"/>
            <a:ext cx="360040" cy="360040"/>
          </a:xfrm>
          <a:prstGeom prst="rect">
            <a:avLst/>
          </a:prstGeom>
          <a:noFill/>
        </p:spPr>
      </p:pic>
      <p:pic>
        <p:nvPicPr>
          <p:cNvPr id="25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BEE"/>
              </a:clrFrom>
              <a:clrTo>
                <a:srgbClr val="F3FBEE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 rot="9742179">
            <a:off x="5975220" y="4261019"/>
            <a:ext cx="360040" cy="360040"/>
          </a:xfrm>
          <a:prstGeom prst="rect">
            <a:avLst/>
          </a:prstGeom>
          <a:noFill/>
        </p:spPr>
      </p:pic>
      <p:pic>
        <p:nvPicPr>
          <p:cNvPr id="22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5517232" y="7812360"/>
            <a:ext cx="504056" cy="504056"/>
          </a:xfrm>
          <a:prstGeom prst="rect">
            <a:avLst/>
          </a:prstGeom>
          <a:noFill/>
        </p:spPr>
      </p:pic>
      <p:pic>
        <p:nvPicPr>
          <p:cNvPr id="14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6053548" y="7346447"/>
            <a:ext cx="288032" cy="288032"/>
          </a:xfrm>
          <a:prstGeom prst="rect">
            <a:avLst/>
          </a:prstGeom>
          <a:noFill/>
        </p:spPr>
      </p:pic>
      <p:pic>
        <p:nvPicPr>
          <p:cNvPr id="15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6237312" y="6084168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1264479" y="7164287"/>
            <a:ext cx="364321" cy="364321"/>
          </a:xfrm>
          <a:prstGeom prst="rect">
            <a:avLst/>
          </a:prstGeom>
          <a:noFill/>
        </p:spPr>
      </p:pic>
      <p:pic>
        <p:nvPicPr>
          <p:cNvPr id="19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>
            <a:off x="748211" y="4648217"/>
            <a:ext cx="504056" cy="504056"/>
          </a:xfrm>
          <a:prstGeom prst="rect">
            <a:avLst/>
          </a:prstGeom>
          <a:noFill/>
        </p:spPr>
      </p:pic>
      <p:pic>
        <p:nvPicPr>
          <p:cNvPr id="20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5CA"/>
              </a:clrFrom>
              <a:clrTo>
                <a:srgbClr val="FEF5CA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>
            <a:off x="934527" y="1599015"/>
            <a:ext cx="329952" cy="329952"/>
          </a:xfrm>
          <a:prstGeom prst="rect">
            <a:avLst/>
          </a:prstGeom>
          <a:noFill/>
        </p:spPr>
      </p:pic>
      <p:pic>
        <p:nvPicPr>
          <p:cNvPr id="21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>
            <a:off x="544399" y="1748987"/>
            <a:ext cx="504056" cy="504056"/>
          </a:xfrm>
          <a:prstGeom prst="rect">
            <a:avLst/>
          </a:prstGeom>
          <a:noFill/>
        </p:spPr>
      </p:pic>
      <p:pic>
        <p:nvPicPr>
          <p:cNvPr id="23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1048455" y="5929700"/>
            <a:ext cx="504056" cy="504056"/>
          </a:xfrm>
          <a:prstGeom prst="rect">
            <a:avLst/>
          </a:prstGeom>
          <a:noFill/>
        </p:spPr>
      </p:pic>
      <p:pic>
        <p:nvPicPr>
          <p:cNvPr id="24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/>
          <a:srcRect l="86633" t="80342" r="4508" b="8042"/>
          <a:stretch>
            <a:fillRect/>
          </a:stretch>
        </p:blipFill>
        <p:spPr bwMode="auto">
          <a:xfrm>
            <a:off x="5013176" y="613294"/>
            <a:ext cx="504056" cy="504056"/>
          </a:xfrm>
          <a:prstGeom prst="rect">
            <a:avLst/>
          </a:prstGeom>
          <a:noFill/>
        </p:spPr>
      </p:pic>
      <p:pic>
        <p:nvPicPr>
          <p:cNvPr id="26" name="Picture 4" descr="http://static5.depositphotos.com/1010735/500/v/950/depositphotos_5000125-Beer-and-bubbles.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 rot="19457783">
            <a:off x="3498867" y="1636884"/>
            <a:ext cx="504056" cy="504056"/>
          </a:xfrm>
          <a:prstGeom prst="rect">
            <a:avLst/>
          </a:prstGeom>
          <a:noFill/>
        </p:spPr>
      </p:pic>
      <p:pic>
        <p:nvPicPr>
          <p:cNvPr id="2" name="Picture 4" descr="http://static5.depositphotos.com/1010735/500/v/950/depositphotos_5000125-Beer-and-bubbles..jpg">
            <a:extLst>
              <a:ext uri="{FF2B5EF4-FFF2-40B4-BE49-F238E27FC236}">
                <a16:creationId xmlns:a16="http://schemas.microsoft.com/office/drawing/2014/main" id="{D8A537BC-5D2E-53AD-3534-3FEAFBB41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BEE"/>
              </a:clrFrom>
              <a:clrTo>
                <a:srgbClr val="F3FBEE">
                  <a:alpha val="0"/>
                </a:srgbClr>
              </a:clrTo>
            </a:clrChange>
          </a:blip>
          <a:srcRect l="86633" t="80342" r="4508" b="8042"/>
          <a:stretch>
            <a:fillRect/>
          </a:stretch>
        </p:blipFill>
        <p:spPr bwMode="auto">
          <a:xfrm>
            <a:off x="352678" y="4468197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a2d95e6-ef86-4c52-a977-7e587274d425" xsi:nil="true"/>
    <lcf76f155ced4ddcb4097134ff3c332f xmlns="9335c3fa-dfa4-48c4-89a9-6f4ecbac407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4A304850A1742BD24CAB7B19E983A" ma:contentTypeVersion="14" ma:contentTypeDescription="Create a new document." ma:contentTypeScope="" ma:versionID="37b75d814e6828d55536f2273f6f5a56">
  <xsd:schema xmlns:xsd="http://www.w3.org/2001/XMLSchema" xmlns:xs="http://www.w3.org/2001/XMLSchema" xmlns:p="http://schemas.microsoft.com/office/2006/metadata/properties" xmlns:ns2="9335c3fa-dfa4-48c4-89a9-6f4ecbac4072" xmlns:ns3="5a2d95e6-ef86-4c52-a977-7e587274d425" targetNamespace="http://schemas.microsoft.com/office/2006/metadata/properties" ma:root="true" ma:fieldsID="ace42bf631b8d4dcd57615705cabd318" ns2:_="" ns3:_="">
    <xsd:import namespace="9335c3fa-dfa4-48c4-89a9-6f4ecbac4072"/>
    <xsd:import namespace="5a2d95e6-ef86-4c52-a977-7e587274d4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5c3fa-dfa4-48c4-89a9-6f4ecbac4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b5989dc-1064-40fb-8573-bd3ba5c099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d95e6-ef86-4c52-a977-7e587274d425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86e40a1-2fe5-4207-b5c9-35fd97306b83}" ma:internalName="TaxCatchAll" ma:showField="CatchAllData" ma:web="5a2d95e6-ef86-4c52-a977-7e587274d4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6DCA01-AF74-423E-A455-9A2F92A05E7C}">
  <ds:schemaRefs>
    <ds:schemaRef ds:uri="http://schemas.microsoft.com/office/2006/metadata/properties"/>
    <ds:schemaRef ds:uri="http://schemas.microsoft.com/office/infopath/2007/PartnerControls"/>
    <ds:schemaRef ds:uri="5a2d95e6-ef86-4c52-a977-7e587274d425"/>
    <ds:schemaRef ds:uri="9335c3fa-dfa4-48c4-89a9-6f4ecbac4072"/>
  </ds:schemaRefs>
</ds:datastoreItem>
</file>

<file path=customXml/itemProps2.xml><?xml version="1.0" encoding="utf-8"?>
<ds:datastoreItem xmlns:ds="http://schemas.openxmlformats.org/officeDocument/2006/customXml" ds:itemID="{B342BD8C-8BFC-4480-8D17-269D64B31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6F47F8-877F-43EF-BADE-3CDCCC3EF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5c3fa-dfa4-48c4-89a9-6f4ecbac4072"/>
    <ds:schemaRef ds:uri="5a2d95e6-ef86-4c52-a977-7e587274d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3656</TotalTime>
  <Words>128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CG Omega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Avogel</dc:creator>
  <cp:lastModifiedBy>Rick Nihda</cp:lastModifiedBy>
  <cp:revision>332</cp:revision>
  <dcterms:created xsi:type="dcterms:W3CDTF">2012-09-24T19:52:39Z</dcterms:created>
  <dcterms:modified xsi:type="dcterms:W3CDTF">2023-06-09T17:15:54Z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0x01010025C4A304850A1742BD24CAB7B19E983A</vt:lpwstr>
  </property>
</Properties>
</file>